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handoutMasterIdLst>
    <p:handoutMasterId r:id="rId33"/>
  </p:handoutMasterIdLst>
  <p:sldIdLst>
    <p:sldId id="259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6" r:id="rId27"/>
    <p:sldId id="327" r:id="rId28"/>
    <p:sldId id="328" r:id="rId29"/>
    <p:sldId id="329" r:id="rId30"/>
    <p:sldId id="32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3D3D3D"/>
    <a:srgbClr val="FEFEF4"/>
    <a:srgbClr val="FDFDDF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0399D9-1F0D-4023-B5B9-80CB22EBE9A2}" v="70" dt="2019-03-17T12:28:33.775"/>
    <p1510:client id="{4566671B-B4E5-49D2-985A-4643566D0901}" v="1617" dt="2019-03-17T02:19:14.877"/>
    <p1510:client id="{160262F4-0A74-4E2D-A724-7C6BD9C4D9C3}" v="66" dt="2019-03-17T12:31:5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2019-06-02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jp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4715161" y="369874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</a:rPr>
              <a:t>Results</a:t>
            </a:r>
            <a:endParaRPr lang="ko-KR" alt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chair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cat</a:t>
            </a:r>
          </a:p>
        </p:txBody>
      </p:sp>
      <p:pic>
        <p:nvPicPr>
          <p:cNvPr id="3" name="그림 2" descr="고양이, 앉아있는, 하얀색, 동물이(가) 표시된 사진&#10;&#10;자동 생성된 설명">
            <a:extLst>
              <a:ext uri="{FF2B5EF4-FFF2-40B4-BE49-F238E27FC236}">
                <a16:creationId xmlns:a16="http://schemas.microsoft.com/office/drawing/2014/main" id="{627EBA42-EA51-401E-892E-4867261784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96" y="1761893"/>
            <a:ext cx="3212601" cy="2410290"/>
          </a:xfrm>
          <a:prstGeom prst="rect">
            <a:avLst/>
          </a:prstGeom>
        </p:spPr>
      </p:pic>
      <p:pic>
        <p:nvPicPr>
          <p:cNvPr id="5" name="그림 4" descr="동물, 고양이, 앉아있는, 포유류이(가) 표시된 사진&#10;&#10;자동 생성된 설명">
            <a:extLst>
              <a:ext uri="{FF2B5EF4-FFF2-40B4-BE49-F238E27FC236}">
                <a16:creationId xmlns:a16="http://schemas.microsoft.com/office/drawing/2014/main" id="{07834A12-531F-47B9-9BAD-9D934BFAE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011" y="4215046"/>
            <a:ext cx="1330799" cy="2444956"/>
          </a:xfrm>
          <a:prstGeom prst="rect">
            <a:avLst/>
          </a:prstGeom>
        </p:spPr>
      </p:pic>
      <p:pic>
        <p:nvPicPr>
          <p:cNvPr id="7" name="그림 6" descr="가구, 좌석이(가) 표시된 사진&#10;&#10;자동 생성된 설명">
            <a:extLst>
              <a:ext uri="{FF2B5EF4-FFF2-40B4-BE49-F238E27FC236}">
                <a16:creationId xmlns:a16="http://schemas.microsoft.com/office/drawing/2014/main" id="{358CA683-5D5B-4CFA-AAB2-EDD8C60B8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01" y="1761893"/>
            <a:ext cx="2143125" cy="2143125"/>
          </a:xfrm>
          <a:prstGeom prst="rect">
            <a:avLst/>
          </a:prstGeom>
        </p:spPr>
      </p:pic>
      <p:pic>
        <p:nvPicPr>
          <p:cNvPr id="10" name="그림 9" descr="가구, 좌석이(가) 표시된 사진&#10;&#10;자동 생성된 설명">
            <a:extLst>
              <a:ext uri="{FF2B5EF4-FFF2-40B4-BE49-F238E27FC236}">
                <a16:creationId xmlns:a16="http://schemas.microsoft.com/office/drawing/2014/main" id="{46349F90-3DF3-4E02-B4EC-F1DC249CA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363" y="4298680"/>
            <a:ext cx="16764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1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clock</a:t>
            </a:r>
          </a:p>
        </p:txBody>
      </p:sp>
      <p:pic>
        <p:nvPicPr>
          <p:cNvPr id="3" name="그림 2" descr="시계, 벽, 개체, 실내이(가) 표시된 사진&#10;&#10;자동 생성된 설명">
            <a:extLst>
              <a:ext uri="{FF2B5EF4-FFF2-40B4-BE49-F238E27FC236}">
                <a16:creationId xmlns:a16="http://schemas.microsoft.com/office/drawing/2014/main" id="{788DB24B-0F3D-47E4-98BE-907E0FC4B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7" y="1360448"/>
            <a:ext cx="2366846" cy="3155795"/>
          </a:xfrm>
          <a:prstGeom prst="rect">
            <a:avLst/>
          </a:prstGeom>
        </p:spPr>
      </p:pic>
      <p:pic>
        <p:nvPicPr>
          <p:cNvPr id="7" name="그림 6" descr="개체, 시계, 실내이(가) 표시된 사진&#10;&#10;자동 생성된 설명">
            <a:extLst>
              <a:ext uri="{FF2B5EF4-FFF2-40B4-BE49-F238E27FC236}">
                <a16:creationId xmlns:a16="http://schemas.microsoft.com/office/drawing/2014/main" id="{4C196D99-2D12-4E9F-92FF-C944D9BC0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77" y="4753294"/>
            <a:ext cx="1862639" cy="1831501"/>
          </a:xfrm>
          <a:prstGeom prst="rect">
            <a:avLst/>
          </a:prstGeom>
        </p:spPr>
      </p:pic>
      <p:pic>
        <p:nvPicPr>
          <p:cNvPr id="10" name="그림 9" descr="소, 잔디, 하늘, 평야이(가) 표시된 사진&#10;&#10;자동 생성된 설명">
            <a:extLst>
              <a:ext uri="{FF2B5EF4-FFF2-40B4-BE49-F238E27FC236}">
                <a16:creationId xmlns:a16="http://schemas.microsoft.com/office/drawing/2014/main" id="{31DC2ABA-FAEA-4047-81F6-A3666EE737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47" y="1360448"/>
            <a:ext cx="3118624" cy="2338968"/>
          </a:xfrm>
          <a:prstGeom prst="rect">
            <a:avLst/>
          </a:prstGeom>
        </p:spPr>
      </p:pic>
      <p:pic>
        <p:nvPicPr>
          <p:cNvPr id="12" name="그림 11" descr="소, 동물, 포유류, 실외이(가) 표시된 사진&#10;&#10;자동 생성된 설명">
            <a:extLst>
              <a:ext uri="{FF2B5EF4-FFF2-40B4-BE49-F238E27FC236}">
                <a16:creationId xmlns:a16="http://schemas.microsoft.com/office/drawing/2014/main" id="{E188939F-757F-4D61-97E6-A2939D0A2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94" y="3844267"/>
            <a:ext cx="1858265" cy="2740528"/>
          </a:xfrm>
          <a:prstGeom prst="rect">
            <a:avLst/>
          </a:prstGeom>
        </p:spPr>
      </p:pic>
      <p:pic>
        <p:nvPicPr>
          <p:cNvPr id="14" name="그림 13" descr="소, 포유류, 동물, 잔디이(가) 표시된 사진&#10;&#10;자동 생성된 설명">
            <a:extLst>
              <a:ext uri="{FF2B5EF4-FFF2-40B4-BE49-F238E27FC236}">
                <a16:creationId xmlns:a16="http://schemas.microsoft.com/office/drawing/2014/main" id="{E67092D4-CE0C-4736-8FC3-ADB1CBF23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695" y="4443760"/>
            <a:ext cx="26955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9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dog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cup</a:t>
            </a:r>
          </a:p>
        </p:txBody>
      </p:sp>
      <p:pic>
        <p:nvPicPr>
          <p:cNvPr id="3" name="그림 2" descr="컵, 커피, 실내, 테이블이(가) 표시된 사진&#10;&#10;자동 생성된 설명">
            <a:extLst>
              <a:ext uri="{FF2B5EF4-FFF2-40B4-BE49-F238E27FC236}">
                <a16:creationId xmlns:a16="http://schemas.microsoft.com/office/drawing/2014/main" id="{DA6745E3-B81D-45DE-8A63-404E51556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09" y="2066809"/>
            <a:ext cx="2619375" cy="1743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7C801-A8E0-4CCD-9B95-8CA61C511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09" y="4753296"/>
            <a:ext cx="714375" cy="1152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83992A-1D3D-410A-893C-883736CD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71" y="4572321"/>
            <a:ext cx="781050" cy="1333500"/>
          </a:xfrm>
          <a:prstGeom prst="rect">
            <a:avLst/>
          </a:prstGeom>
        </p:spPr>
      </p:pic>
      <p:pic>
        <p:nvPicPr>
          <p:cNvPr id="10" name="그림 9" descr="실내, 앉아있는이(가) 표시된 사진&#10;&#10;자동 생성된 설명">
            <a:extLst>
              <a:ext uri="{FF2B5EF4-FFF2-40B4-BE49-F238E27FC236}">
                <a16:creationId xmlns:a16="http://schemas.microsoft.com/office/drawing/2014/main" id="{68CA6659-FDB4-4235-BDD8-DA4FADB4C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659" y="4896171"/>
            <a:ext cx="695325" cy="1009650"/>
          </a:xfrm>
          <a:prstGeom prst="rect">
            <a:avLst/>
          </a:prstGeom>
        </p:spPr>
      </p:pic>
      <p:pic>
        <p:nvPicPr>
          <p:cNvPr id="12" name="그림 11" descr="개, 대지, 실외, 잔디이(가) 표시된 사진&#10;&#10;자동 생성된 설명">
            <a:extLst>
              <a:ext uri="{FF2B5EF4-FFF2-40B4-BE49-F238E27FC236}">
                <a16:creationId xmlns:a16="http://schemas.microsoft.com/office/drawing/2014/main" id="{A1FCD321-3CE6-485F-A09F-788D0E2B2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96" y="2105838"/>
            <a:ext cx="2600325" cy="1762125"/>
          </a:xfrm>
          <a:prstGeom prst="rect">
            <a:avLst/>
          </a:prstGeom>
        </p:spPr>
      </p:pic>
      <p:pic>
        <p:nvPicPr>
          <p:cNvPr id="14" name="그림 13" descr="개, 동물, 포유류, 실외이(가) 표시된 사진&#10;&#10;자동 생성된 설명">
            <a:extLst>
              <a:ext uri="{FF2B5EF4-FFF2-40B4-BE49-F238E27FC236}">
                <a16:creationId xmlns:a16="http://schemas.microsoft.com/office/drawing/2014/main" id="{029E11CA-7685-41FF-884E-0B097E0F8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508" y="4572321"/>
            <a:ext cx="15621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fork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elephant</a:t>
            </a:r>
          </a:p>
        </p:txBody>
      </p:sp>
      <p:pic>
        <p:nvPicPr>
          <p:cNvPr id="5" name="그림 4" descr="코끼리, 하늘, 실외, 동물이(가) 표시된 사진&#10;&#10;자동 생성된 설명">
            <a:extLst>
              <a:ext uri="{FF2B5EF4-FFF2-40B4-BE49-F238E27FC236}">
                <a16:creationId xmlns:a16="http://schemas.microsoft.com/office/drawing/2014/main" id="{0479CEBC-0FE7-4D4A-B2C4-D396846B2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81" y="1461837"/>
            <a:ext cx="1891631" cy="2837447"/>
          </a:xfrm>
          <a:prstGeom prst="rect">
            <a:avLst/>
          </a:prstGeom>
        </p:spPr>
      </p:pic>
      <p:pic>
        <p:nvPicPr>
          <p:cNvPr id="7" name="그림 6" descr="코끼리, 동물, 실외, 서있는이(가) 표시된 사진&#10;&#10;자동 생성된 설명">
            <a:extLst>
              <a:ext uri="{FF2B5EF4-FFF2-40B4-BE49-F238E27FC236}">
                <a16:creationId xmlns:a16="http://schemas.microsoft.com/office/drawing/2014/main" id="{83FCE34E-FFC5-4D06-B205-0CFDD9BA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87" y="4299284"/>
            <a:ext cx="1647825" cy="2276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8A6E17-7D80-493B-8DF7-AFE8D83E3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79" y="1461837"/>
            <a:ext cx="2276475" cy="2276475"/>
          </a:xfrm>
          <a:prstGeom prst="rect">
            <a:avLst/>
          </a:prstGeom>
        </p:spPr>
      </p:pic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id="{729FE858-7D57-404D-AB4F-882938757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8140" y="4076752"/>
            <a:ext cx="245419" cy="17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giraffe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frisbee</a:t>
            </a:r>
          </a:p>
        </p:txBody>
      </p:sp>
      <p:pic>
        <p:nvPicPr>
          <p:cNvPr id="3" name="그림 2" descr="잔디, 실외, 프리스비, 나무이(가) 표시된 사진&#10;&#10;자동 생성된 설명">
            <a:extLst>
              <a:ext uri="{FF2B5EF4-FFF2-40B4-BE49-F238E27FC236}">
                <a16:creationId xmlns:a16="http://schemas.microsoft.com/office/drawing/2014/main" id="{B075393B-8100-4BD7-B095-4387C4E92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09" y="2027571"/>
            <a:ext cx="2771775" cy="1647825"/>
          </a:xfrm>
          <a:prstGeom prst="rect">
            <a:avLst/>
          </a:prstGeom>
        </p:spPr>
      </p:pic>
      <p:pic>
        <p:nvPicPr>
          <p:cNvPr id="5" name="그림 4" descr="연체동물, 무척추동물, 동물이(가) 표시된 사진&#10;&#10;자동 생성된 설명">
            <a:extLst>
              <a:ext uri="{FF2B5EF4-FFF2-40B4-BE49-F238E27FC236}">
                <a16:creationId xmlns:a16="http://schemas.microsoft.com/office/drawing/2014/main" id="{FFC60353-5A3E-41C4-B2B6-39DDB20BA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83" y="4706603"/>
            <a:ext cx="885825" cy="428625"/>
          </a:xfrm>
          <a:prstGeom prst="rect">
            <a:avLst/>
          </a:prstGeom>
        </p:spPr>
      </p:pic>
      <p:pic>
        <p:nvPicPr>
          <p:cNvPr id="7" name="그림 6" descr="기린, 포유류, 동물, 실외이(가) 표시된 사진&#10;&#10;자동 생성된 설명">
            <a:extLst>
              <a:ext uri="{FF2B5EF4-FFF2-40B4-BE49-F238E27FC236}">
                <a16:creationId xmlns:a16="http://schemas.microsoft.com/office/drawing/2014/main" id="{28ECD624-5461-4977-8EBE-09CB67069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409" y="1381375"/>
            <a:ext cx="1743075" cy="2619375"/>
          </a:xfrm>
          <a:prstGeom prst="rect">
            <a:avLst/>
          </a:prstGeom>
        </p:spPr>
      </p:pic>
      <p:pic>
        <p:nvPicPr>
          <p:cNvPr id="10" name="그림 9" descr="기린, 동물, 실외, 포유류이(가) 표시된 사진&#10;&#10;자동 생성된 설명">
            <a:extLst>
              <a:ext uri="{FF2B5EF4-FFF2-40B4-BE49-F238E27FC236}">
                <a16:creationId xmlns:a16="http://schemas.microsoft.com/office/drawing/2014/main" id="{15D3EFD7-ADBC-4FAE-B44E-D6B35CD6D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59" y="4261978"/>
            <a:ext cx="15716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26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keyboard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horse</a:t>
            </a:r>
          </a:p>
        </p:txBody>
      </p:sp>
      <p:pic>
        <p:nvPicPr>
          <p:cNvPr id="3" name="그림 2" descr="말, 동물, 실외, 서있는이(가) 표시된 사진&#10;&#10;자동 생성된 설명">
            <a:extLst>
              <a:ext uri="{FF2B5EF4-FFF2-40B4-BE49-F238E27FC236}">
                <a16:creationId xmlns:a16="http://schemas.microsoft.com/office/drawing/2014/main" id="{52118C27-496E-4359-8246-786CD09A0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47" y="1883693"/>
            <a:ext cx="2628900" cy="1743075"/>
          </a:xfrm>
          <a:prstGeom prst="rect">
            <a:avLst/>
          </a:prstGeom>
        </p:spPr>
      </p:pic>
      <p:pic>
        <p:nvPicPr>
          <p:cNvPr id="5" name="그림 4" descr="동물, 포유류, 실외, 말이(가) 표시된 사진&#10;&#10;자동 생성된 설명">
            <a:extLst>
              <a:ext uri="{FF2B5EF4-FFF2-40B4-BE49-F238E27FC236}">
                <a16:creationId xmlns:a16="http://schemas.microsoft.com/office/drawing/2014/main" id="{DE7051D7-703F-4892-AF0C-4339BD732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7" y="4340190"/>
            <a:ext cx="895350" cy="1600200"/>
          </a:xfrm>
          <a:prstGeom prst="rect">
            <a:avLst/>
          </a:prstGeom>
        </p:spPr>
      </p:pic>
      <p:pic>
        <p:nvPicPr>
          <p:cNvPr id="7" name="그림 6" descr="동물, 포유류, 소, 보는이(가) 표시된 사진&#10;&#10;자동 생성된 설명">
            <a:extLst>
              <a:ext uri="{FF2B5EF4-FFF2-40B4-BE49-F238E27FC236}">
                <a16:creationId xmlns:a16="http://schemas.microsoft.com/office/drawing/2014/main" id="{4F814B4E-7376-465D-8C6B-CB5C30437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67" y="4436443"/>
            <a:ext cx="809625" cy="1495425"/>
          </a:xfrm>
          <a:prstGeom prst="rect">
            <a:avLst/>
          </a:prstGeom>
        </p:spPr>
      </p:pic>
      <p:pic>
        <p:nvPicPr>
          <p:cNvPr id="10" name="그림 9" descr="동물, 포유류, 서있는, 보는이(가) 표시된 사진&#10;&#10;자동 생성된 설명">
            <a:extLst>
              <a:ext uri="{FF2B5EF4-FFF2-40B4-BE49-F238E27FC236}">
                <a16:creationId xmlns:a16="http://schemas.microsoft.com/office/drawing/2014/main" id="{4F7EF4FB-C9CD-40B2-ABF5-481CF783D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6" y="4387064"/>
            <a:ext cx="962025" cy="1647825"/>
          </a:xfrm>
          <a:prstGeom prst="rect">
            <a:avLst/>
          </a:prstGeom>
        </p:spPr>
      </p:pic>
      <p:pic>
        <p:nvPicPr>
          <p:cNvPr id="12" name="그림 11" descr="키보드, 실내, 컴퓨터, 바닥이(가) 표시된 사진&#10;&#10;자동 생성된 설명">
            <a:extLst>
              <a:ext uri="{FF2B5EF4-FFF2-40B4-BE49-F238E27FC236}">
                <a16:creationId xmlns:a16="http://schemas.microsoft.com/office/drawing/2014/main" id="{F63CF1EE-1783-4CE5-99DD-F147A3AB7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082" y="1438172"/>
            <a:ext cx="2634115" cy="2634115"/>
          </a:xfrm>
          <a:prstGeom prst="rect">
            <a:avLst/>
          </a:prstGeom>
        </p:spPr>
      </p:pic>
      <p:pic>
        <p:nvPicPr>
          <p:cNvPr id="14" name="그림 13" descr="키보드, 전자기기, 컴퓨터, 실내이(가) 표시된 사진&#10;&#10;자동 생성된 설명">
            <a:extLst>
              <a:ext uri="{FF2B5EF4-FFF2-40B4-BE49-F238E27FC236}">
                <a16:creationId xmlns:a16="http://schemas.microsoft.com/office/drawing/2014/main" id="{239EE6E7-722E-41AC-B51B-24FF40BEB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29" y="4282727"/>
            <a:ext cx="3912823" cy="14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knife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kite</a:t>
            </a:r>
          </a:p>
        </p:txBody>
      </p:sp>
      <p:pic>
        <p:nvPicPr>
          <p:cNvPr id="3" name="그림 2" descr="연, 실외, 하늘, 비행이(가) 표시된 사진&#10;&#10;자동 생성된 설명">
            <a:extLst>
              <a:ext uri="{FF2B5EF4-FFF2-40B4-BE49-F238E27FC236}">
                <a16:creationId xmlns:a16="http://schemas.microsoft.com/office/drawing/2014/main" id="{83442EDD-2F55-4B8E-B9A3-661F7FFF0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2" y="1812758"/>
            <a:ext cx="2724150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A00862-7F47-4D04-9208-0CDA2179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7" y="4303295"/>
            <a:ext cx="2152650" cy="1524000"/>
          </a:xfrm>
          <a:prstGeom prst="rect">
            <a:avLst/>
          </a:prstGeom>
        </p:spPr>
      </p:pic>
      <p:pic>
        <p:nvPicPr>
          <p:cNvPr id="7" name="그림 6" descr="무기, 나이프이(가) 표시된 사진&#10;&#10;자동 생성된 설명">
            <a:extLst>
              <a:ext uri="{FF2B5EF4-FFF2-40B4-BE49-F238E27FC236}">
                <a16:creationId xmlns:a16="http://schemas.microsoft.com/office/drawing/2014/main" id="{8E0CE0E9-365D-41BD-BDAD-DA7B5308E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02" y="1888958"/>
            <a:ext cx="2857500" cy="1600200"/>
          </a:xfrm>
          <a:prstGeom prst="rect">
            <a:avLst/>
          </a:prstGeom>
        </p:spPr>
      </p:pic>
      <p:pic>
        <p:nvPicPr>
          <p:cNvPr id="10" name="그림 9" descr="무기, 나이프이(가) 표시된 사진&#10;&#10;자동 생성된 설명">
            <a:extLst>
              <a:ext uri="{FF2B5EF4-FFF2-40B4-BE49-F238E27FC236}">
                <a16:creationId xmlns:a16="http://schemas.microsoft.com/office/drawing/2014/main" id="{AE349954-278D-47BE-AF00-17D84A29E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52" y="4536657"/>
            <a:ext cx="27622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1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microwave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laptop</a:t>
            </a:r>
          </a:p>
        </p:txBody>
      </p:sp>
      <p:pic>
        <p:nvPicPr>
          <p:cNvPr id="4" name="그림 3" descr="컴퓨터, 앉아있는, 노트북, 테이블이(가) 표시된 사진&#10;&#10;자동 생성된 설명">
            <a:extLst>
              <a:ext uri="{FF2B5EF4-FFF2-40B4-BE49-F238E27FC236}">
                <a16:creationId xmlns:a16="http://schemas.microsoft.com/office/drawing/2014/main" id="{CD33095C-7D45-4D2B-9B7A-B06FB9D3D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7" y="1363577"/>
            <a:ext cx="2698609" cy="2698609"/>
          </a:xfrm>
          <a:prstGeom prst="rect">
            <a:avLst/>
          </a:prstGeom>
        </p:spPr>
      </p:pic>
      <p:pic>
        <p:nvPicPr>
          <p:cNvPr id="8" name="그림 7" descr="노트북, 컴퓨터, 앉아있는, 실내이(가) 표시된 사진&#10;&#10;자동 생성된 설명">
            <a:extLst>
              <a:ext uri="{FF2B5EF4-FFF2-40B4-BE49-F238E27FC236}">
                <a16:creationId xmlns:a16="http://schemas.microsoft.com/office/drawing/2014/main" id="{8023B3D0-C3C1-4F51-889E-EE1ED1A68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95" y="4302366"/>
            <a:ext cx="2167232" cy="2156660"/>
          </a:xfrm>
          <a:prstGeom prst="rect">
            <a:avLst/>
          </a:prstGeom>
        </p:spPr>
      </p:pic>
      <p:pic>
        <p:nvPicPr>
          <p:cNvPr id="12" name="그림 11" descr="앉아있는, 실내, 전자레인지, 벽이(가) 표시된 사진&#10;&#10;자동 생성된 설명">
            <a:extLst>
              <a:ext uri="{FF2B5EF4-FFF2-40B4-BE49-F238E27FC236}">
                <a16:creationId xmlns:a16="http://schemas.microsoft.com/office/drawing/2014/main" id="{64B5522A-0267-454D-BF27-65F756EE9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67" y="1363577"/>
            <a:ext cx="3918386" cy="2938789"/>
          </a:xfrm>
          <a:prstGeom prst="rect">
            <a:avLst/>
          </a:prstGeom>
        </p:spPr>
      </p:pic>
      <p:pic>
        <p:nvPicPr>
          <p:cNvPr id="14" name="그림 13" descr="모니터, 전자레인지, 오븐, 캐비닛이(가) 표시된 사진&#10;&#10;자동 생성된 설명">
            <a:extLst>
              <a:ext uri="{FF2B5EF4-FFF2-40B4-BE49-F238E27FC236}">
                <a16:creationId xmlns:a16="http://schemas.microsoft.com/office/drawing/2014/main" id="{C86CDB7B-585D-4356-B6B4-4000E1593F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66" y="4402916"/>
            <a:ext cx="3249388" cy="19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75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mouse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motorcycle</a:t>
            </a:r>
          </a:p>
        </p:txBody>
      </p:sp>
      <p:pic>
        <p:nvPicPr>
          <p:cNvPr id="3" name="그림 2" descr="물, 실외, 오토바이, 하늘이(가) 표시된 사진&#10;&#10;자동 생성된 설명">
            <a:extLst>
              <a:ext uri="{FF2B5EF4-FFF2-40B4-BE49-F238E27FC236}">
                <a16:creationId xmlns:a16="http://schemas.microsoft.com/office/drawing/2014/main" id="{A46F0994-DA44-46E9-9CC1-82A7602A4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95" y="1812758"/>
            <a:ext cx="3448803" cy="2038851"/>
          </a:xfrm>
          <a:prstGeom prst="rect">
            <a:avLst/>
          </a:prstGeom>
        </p:spPr>
      </p:pic>
      <p:pic>
        <p:nvPicPr>
          <p:cNvPr id="5" name="그림 4" descr="오토바이, 실외, 도로, 운송이(가) 표시된 사진&#10;&#10;자동 생성된 설명">
            <a:extLst>
              <a:ext uri="{FF2B5EF4-FFF2-40B4-BE49-F238E27FC236}">
                <a16:creationId xmlns:a16="http://schemas.microsoft.com/office/drawing/2014/main" id="{ABC7C9E9-49EC-44F3-A02E-D1DDB23CA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8" y="3909553"/>
            <a:ext cx="4600575" cy="2409825"/>
          </a:xfrm>
          <a:prstGeom prst="rect">
            <a:avLst/>
          </a:prstGeom>
        </p:spPr>
      </p:pic>
      <p:pic>
        <p:nvPicPr>
          <p:cNvPr id="7" name="그림 6" descr="마우스, 전자기기이(가) 표시된 사진&#10;&#10;자동 생성된 설명">
            <a:extLst>
              <a:ext uri="{FF2B5EF4-FFF2-40B4-BE49-F238E27FC236}">
                <a16:creationId xmlns:a16="http://schemas.microsoft.com/office/drawing/2014/main" id="{19DCE0D8-83EF-4A0B-BE13-A2D9B538F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49" y="1812758"/>
            <a:ext cx="2466975" cy="1847850"/>
          </a:xfrm>
          <a:prstGeom prst="rect">
            <a:avLst/>
          </a:prstGeom>
        </p:spPr>
      </p:pic>
      <p:pic>
        <p:nvPicPr>
          <p:cNvPr id="10" name="그림 9" descr="머리장식, 헬멧이(가) 표시된 사진&#10;&#10;자동 생성된 설명">
            <a:extLst>
              <a:ext uri="{FF2B5EF4-FFF2-40B4-BE49-F238E27FC236}">
                <a16:creationId xmlns:a16="http://schemas.microsoft.com/office/drawing/2014/main" id="{D72BF744-A0D6-4930-B33E-FC0521CE0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61" y="4855244"/>
            <a:ext cx="12001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oven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orange</a:t>
            </a:r>
          </a:p>
        </p:txBody>
      </p:sp>
      <p:pic>
        <p:nvPicPr>
          <p:cNvPr id="3" name="그림 2" descr="오렌지, 감귤류, 실내, 과일이(가) 표시된 사진&#10;&#10;자동 생성된 설명">
            <a:extLst>
              <a:ext uri="{FF2B5EF4-FFF2-40B4-BE49-F238E27FC236}">
                <a16:creationId xmlns:a16="http://schemas.microsoft.com/office/drawing/2014/main" id="{7B79FAB9-3A6E-4836-83C9-3F0FC80B2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09" y="1943601"/>
            <a:ext cx="2466975" cy="1847850"/>
          </a:xfrm>
          <a:prstGeom prst="rect">
            <a:avLst/>
          </a:prstGeom>
        </p:spPr>
      </p:pic>
      <p:pic>
        <p:nvPicPr>
          <p:cNvPr id="5" name="그림 4" descr="감귤류, 과일, 오렌지이(가) 표시된 사진&#10;&#10;자동 생성된 설명">
            <a:extLst>
              <a:ext uri="{FF2B5EF4-FFF2-40B4-BE49-F238E27FC236}">
                <a16:creationId xmlns:a16="http://schemas.microsoft.com/office/drawing/2014/main" id="{0DDC6939-ED12-4753-998E-A623F96B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21" y="4611655"/>
            <a:ext cx="1581150" cy="1238250"/>
          </a:xfrm>
          <a:prstGeom prst="rect">
            <a:avLst/>
          </a:prstGeom>
        </p:spPr>
      </p:pic>
      <p:pic>
        <p:nvPicPr>
          <p:cNvPr id="7" name="그림 6" descr="오븐, 주방기기, 기기, 실내이(가) 표시된 사진&#10;&#10;자동 생성된 설명">
            <a:extLst>
              <a:ext uri="{FF2B5EF4-FFF2-40B4-BE49-F238E27FC236}">
                <a16:creationId xmlns:a16="http://schemas.microsoft.com/office/drawing/2014/main" id="{4F3709DB-E5D3-4D85-A0AB-33AD9970E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06" y="1681663"/>
            <a:ext cx="1933575" cy="2371725"/>
          </a:xfrm>
          <a:prstGeom prst="rect">
            <a:avLst/>
          </a:prstGeom>
        </p:spPr>
      </p:pic>
      <p:pic>
        <p:nvPicPr>
          <p:cNvPr id="10" name="그림 9" descr="주방기기, 캐비닛, 기기, 오븐이(가) 표시된 사진&#10;&#10;자동 생성된 설명">
            <a:extLst>
              <a:ext uri="{FF2B5EF4-FFF2-40B4-BE49-F238E27FC236}">
                <a16:creationId xmlns:a16="http://schemas.microsoft.com/office/drawing/2014/main" id="{17A560A9-8C4D-4330-9620-ADEC23F76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30" y="4611654"/>
            <a:ext cx="16097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banana</a:t>
            </a:r>
          </a:p>
        </p:txBody>
      </p:sp>
      <p:pic>
        <p:nvPicPr>
          <p:cNvPr id="3" name="그림 2" descr="바나나, 과일, 테이블, 실내이(가) 표시된 사진&#10;&#10;자동 생성된 설명">
            <a:extLst>
              <a:ext uri="{FF2B5EF4-FFF2-40B4-BE49-F238E27FC236}">
                <a16:creationId xmlns:a16="http://schemas.microsoft.com/office/drawing/2014/main" id="{4D5C5905-4A0E-4FF7-A706-6256F3EA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30" y="1331496"/>
            <a:ext cx="2667934" cy="2667934"/>
          </a:xfrm>
          <a:prstGeom prst="rect">
            <a:avLst/>
          </a:prstGeom>
        </p:spPr>
      </p:pic>
      <p:pic>
        <p:nvPicPr>
          <p:cNvPr id="5" name="그림 4" descr="과일, 스쿼시, 바나나이(가) 표시된 사진&#10;&#10;자동 생성된 설명">
            <a:extLst>
              <a:ext uri="{FF2B5EF4-FFF2-40B4-BE49-F238E27FC236}">
                <a16:creationId xmlns:a16="http://schemas.microsoft.com/office/drawing/2014/main" id="{C969DCB1-3F24-4F0C-BBB4-1FAFE79750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85" y="4282049"/>
            <a:ext cx="2826479" cy="2037329"/>
          </a:xfrm>
          <a:prstGeom prst="rect">
            <a:avLst/>
          </a:prstGeom>
        </p:spPr>
      </p:pic>
      <p:pic>
        <p:nvPicPr>
          <p:cNvPr id="7" name="그림 6" descr="곰, 잔디, 실외, 갈색이(가) 표시된 사진&#10;&#10;자동 생성된 설명">
            <a:extLst>
              <a:ext uri="{FF2B5EF4-FFF2-40B4-BE49-F238E27FC236}">
                <a16:creationId xmlns:a16="http://schemas.microsoft.com/office/drawing/2014/main" id="{A67B22A1-8CEF-4E31-93A6-99C68C990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89" y="1331496"/>
            <a:ext cx="3228528" cy="2418280"/>
          </a:xfrm>
          <a:prstGeom prst="rect">
            <a:avLst/>
          </a:prstGeom>
        </p:spPr>
      </p:pic>
      <p:pic>
        <p:nvPicPr>
          <p:cNvPr id="10" name="그림 9" descr="곰, 동물, 포유류, 실외이(가) 표시된 사진&#10;&#10;자동 생성된 설명">
            <a:extLst>
              <a:ext uri="{FF2B5EF4-FFF2-40B4-BE49-F238E27FC236}">
                <a16:creationId xmlns:a16="http://schemas.microsoft.com/office/drawing/2014/main" id="{060BD979-4AC1-4D7F-9194-658D04A83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765" y="4200326"/>
            <a:ext cx="2525596" cy="19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6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person</a:t>
            </a:r>
          </a:p>
        </p:txBody>
      </p:sp>
      <p:pic>
        <p:nvPicPr>
          <p:cNvPr id="3" name="그림 2" descr="사람, 바닥, 가장, 그룹이(가) 표시된 사진&#10;&#10;자동 생성된 설명">
            <a:extLst>
              <a:ext uri="{FF2B5EF4-FFF2-40B4-BE49-F238E27FC236}">
                <a16:creationId xmlns:a16="http://schemas.microsoft.com/office/drawing/2014/main" id="{00D1C07B-1938-48DE-A753-FB6465BB3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734" y="1284250"/>
            <a:ext cx="3832532" cy="2710233"/>
          </a:xfrm>
          <a:prstGeom prst="rect">
            <a:avLst/>
          </a:prstGeom>
        </p:spPr>
      </p:pic>
      <p:pic>
        <p:nvPicPr>
          <p:cNvPr id="5" name="그림 4" descr="사람, 의류, 쥐고있는, 여자이(가) 표시된 사진&#10;&#10;자동 생성된 설명">
            <a:extLst>
              <a:ext uri="{FF2B5EF4-FFF2-40B4-BE49-F238E27FC236}">
                <a16:creationId xmlns:a16="http://schemas.microsoft.com/office/drawing/2014/main" id="{EC0A2F2D-6EF1-42A9-8849-8A8155761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32" y="4267200"/>
            <a:ext cx="494941" cy="2192504"/>
          </a:xfrm>
          <a:prstGeom prst="rect">
            <a:avLst/>
          </a:prstGeom>
        </p:spPr>
      </p:pic>
      <p:pic>
        <p:nvPicPr>
          <p:cNvPr id="7" name="그림 6" descr="의류, 사람, 실내, 여자이(가) 표시된 사진&#10;&#10;자동 생성된 설명">
            <a:extLst>
              <a:ext uri="{FF2B5EF4-FFF2-40B4-BE49-F238E27FC236}">
                <a16:creationId xmlns:a16="http://schemas.microsoft.com/office/drawing/2014/main" id="{DC245A62-199F-479A-B748-3EAC04C17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14" y="4267200"/>
            <a:ext cx="527746" cy="2192504"/>
          </a:xfrm>
          <a:prstGeom prst="rect">
            <a:avLst/>
          </a:prstGeom>
        </p:spPr>
      </p:pic>
      <p:pic>
        <p:nvPicPr>
          <p:cNvPr id="10" name="그림 9" descr="사람, 의류, 실내, 여자이(가) 표시된 사진&#10;&#10;자동 생성된 설명">
            <a:extLst>
              <a:ext uri="{FF2B5EF4-FFF2-40B4-BE49-F238E27FC236}">
                <a16:creationId xmlns:a16="http://schemas.microsoft.com/office/drawing/2014/main" id="{42D41529-3BE1-4187-8417-DF8F840B41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04" y="4372707"/>
            <a:ext cx="375524" cy="1981489"/>
          </a:xfrm>
          <a:prstGeom prst="rect">
            <a:avLst/>
          </a:prstGeom>
        </p:spPr>
      </p:pic>
      <p:pic>
        <p:nvPicPr>
          <p:cNvPr id="12" name="그림 11" descr="사람, 의류, 실내, 가장이(가) 표시된 사진&#10;&#10;자동 생성된 설명">
            <a:extLst>
              <a:ext uri="{FF2B5EF4-FFF2-40B4-BE49-F238E27FC236}">
                <a16:creationId xmlns:a16="http://schemas.microsoft.com/office/drawing/2014/main" id="{4718F188-5899-486A-890C-A50131320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28" y="4267198"/>
            <a:ext cx="456041" cy="2192505"/>
          </a:xfrm>
          <a:prstGeom prst="rect">
            <a:avLst/>
          </a:prstGeom>
        </p:spPr>
      </p:pic>
      <p:pic>
        <p:nvPicPr>
          <p:cNvPr id="14" name="그림 13" descr="사람, 의류, 실내, 착용이(가) 표시된 사진&#10;&#10;자동 생성된 설명">
            <a:extLst>
              <a:ext uri="{FF2B5EF4-FFF2-40B4-BE49-F238E27FC236}">
                <a16:creationId xmlns:a16="http://schemas.microsoft.com/office/drawing/2014/main" id="{4D5CC37C-0EFD-49E1-8C88-B1450258D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63" y="4372707"/>
            <a:ext cx="410693" cy="1981489"/>
          </a:xfrm>
          <a:prstGeom prst="rect">
            <a:avLst/>
          </a:prstGeom>
        </p:spPr>
      </p:pic>
      <p:pic>
        <p:nvPicPr>
          <p:cNvPr id="17" name="그림 16" descr="사람, 의류, 서있는, 착용이(가) 표시된 사진&#10;&#10;자동 생성된 설명">
            <a:extLst>
              <a:ext uri="{FF2B5EF4-FFF2-40B4-BE49-F238E27FC236}">
                <a16:creationId xmlns:a16="http://schemas.microsoft.com/office/drawing/2014/main" id="{2A5E0571-CB9A-405B-B901-2AE0307ED4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89" y="4255474"/>
            <a:ext cx="511002" cy="2192506"/>
          </a:xfrm>
          <a:prstGeom prst="rect">
            <a:avLst/>
          </a:prstGeom>
        </p:spPr>
      </p:pic>
      <p:pic>
        <p:nvPicPr>
          <p:cNvPr id="19" name="그림 18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149FF8C0-094F-4A9F-B567-DA55D569F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45" y="4171870"/>
            <a:ext cx="469156" cy="2359713"/>
          </a:xfrm>
          <a:prstGeom prst="rect">
            <a:avLst/>
          </a:prstGeom>
        </p:spPr>
      </p:pic>
      <p:pic>
        <p:nvPicPr>
          <p:cNvPr id="21" name="그림 20" descr="의류, 사람, 실내, 서있는이(가) 표시된 사진&#10;&#10;자동 생성된 설명">
            <a:extLst>
              <a:ext uri="{FF2B5EF4-FFF2-40B4-BE49-F238E27FC236}">
                <a16:creationId xmlns:a16="http://schemas.microsoft.com/office/drawing/2014/main" id="{A687A2E4-8C0E-4542-9B27-17BE6E627D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44" y="4328315"/>
            <a:ext cx="511003" cy="2061786"/>
          </a:xfrm>
          <a:prstGeom prst="rect">
            <a:avLst/>
          </a:prstGeom>
        </p:spPr>
      </p:pic>
      <p:pic>
        <p:nvPicPr>
          <p:cNvPr id="23" name="그림 22" descr="의류, 사람, 여자, 소녀이(가) 표시된 사진&#10;&#10;자동 생성된 설명">
            <a:extLst>
              <a:ext uri="{FF2B5EF4-FFF2-40B4-BE49-F238E27FC236}">
                <a16:creationId xmlns:a16="http://schemas.microsoft.com/office/drawing/2014/main" id="{CA321900-1CC2-421C-8B82-E0B4DA7FD4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56" y="4277375"/>
            <a:ext cx="511002" cy="22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86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refrigerator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pizza</a:t>
            </a:r>
          </a:p>
        </p:txBody>
      </p:sp>
      <p:pic>
        <p:nvPicPr>
          <p:cNvPr id="3" name="그림 2" descr="피자, 그릇, 음식, 테이블이(가) 표시된 사진&#10;&#10;자동 생성된 설명">
            <a:extLst>
              <a:ext uri="{FF2B5EF4-FFF2-40B4-BE49-F238E27FC236}">
                <a16:creationId xmlns:a16="http://schemas.microsoft.com/office/drawing/2014/main" id="{159DBF15-B2C7-4598-9E6A-F26EB374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34" y="1677498"/>
            <a:ext cx="2143125" cy="2143125"/>
          </a:xfrm>
          <a:prstGeom prst="rect">
            <a:avLst/>
          </a:prstGeom>
        </p:spPr>
      </p:pic>
      <p:pic>
        <p:nvPicPr>
          <p:cNvPr id="5" name="그림 4" descr="피자, 그릇, 음식, 페퍼로니이(가) 표시된 사진&#10;&#10;자동 생성된 설명">
            <a:extLst>
              <a:ext uri="{FF2B5EF4-FFF2-40B4-BE49-F238E27FC236}">
                <a16:creationId xmlns:a16="http://schemas.microsoft.com/office/drawing/2014/main" id="{D3A7BEAB-C4E1-40D7-8F25-0B224A9D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708" y="4374724"/>
            <a:ext cx="1781175" cy="1800225"/>
          </a:xfrm>
          <a:prstGeom prst="rect">
            <a:avLst/>
          </a:prstGeom>
        </p:spPr>
      </p:pic>
      <p:pic>
        <p:nvPicPr>
          <p:cNvPr id="7" name="그림 6" descr="캐비닛, 바닥, 실내, 주방이(가) 표시된 사진&#10;&#10;자동 생성된 설명">
            <a:extLst>
              <a:ext uri="{FF2B5EF4-FFF2-40B4-BE49-F238E27FC236}">
                <a16:creationId xmlns:a16="http://schemas.microsoft.com/office/drawing/2014/main" id="{4E598DB1-3BAC-411C-B0A2-C4C9804C3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09" y="1828800"/>
            <a:ext cx="2857500" cy="1600200"/>
          </a:xfrm>
          <a:prstGeom prst="rect">
            <a:avLst/>
          </a:prstGeom>
        </p:spPr>
      </p:pic>
      <p:pic>
        <p:nvPicPr>
          <p:cNvPr id="10" name="그림 9" descr="실내, 냉장고, 벽, 캐비닛이(가) 표시된 사진&#10;&#10;자동 생성된 설명">
            <a:extLst>
              <a:ext uri="{FF2B5EF4-FFF2-40B4-BE49-F238E27FC236}">
                <a16:creationId xmlns:a16="http://schemas.microsoft.com/office/drawing/2014/main" id="{851A81ED-B60E-4FBF-96CF-6E81B08AF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43" y="3622603"/>
            <a:ext cx="1349470" cy="254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sandwich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remote</a:t>
            </a:r>
          </a:p>
        </p:txBody>
      </p:sp>
      <p:pic>
        <p:nvPicPr>
          <p:cNvPr id="3" name="그림 2" descr="전자기기, 앉아있는, 계산기이(가) 표시된 사진&#10;&#10;자동 생성된 설명">
            <a:extLst>
              <a:ext uri="{FF2B5EF4-FFF2-40B4-BE49-F238E27FC236}">
                <a16:creationId xmlns:a16="http://schemas.microsoft.com/office/drawing/2014/main" id="{C52D5DFC-2CDE-4207-AE1D-A490BED24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7" y="1500554"/>
            <a:ext cx="4178300" cy="1928446"/>
          </a:xfrm>
          <a:prstGeom prst="rect">
            <a:avLst/>
          </a:prstGeom>
        </p:spPr>
      </p:pic>
      <p:pic>
        <p:nvPicPr>
          <p:cNvPr id="5" name="그림 4" descr="원격, 제어, 실내, 텔레비전이(가) 표시된 사진&#10;&#10;자동 생성된 설명">
            <a:extLst>
              <a:ext uri="{FF2B5EF4-FFF2-40B4-BE49-F238E27FC236}">
                <a16:creationId xmlns:a16="http://schemas.microsoft.com/office/drawing/2014/main" id="{7CF0929F-2342-49F2-AF56-AE8DA930F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8" y="5018296"/>
            <a:ext cx="2651663" cy="1193556"/>
          </a:xfrm>
          <a:prstGeom prst="rect">
            <a:avLst/>
          </a:prstGeom>
        </p:spPr>
      </p:pic>
      <p:pic>
        <p:nvPicPr>
          <p:cNvPr id="7" name="그림 6" descr="전자기기, 키보드, 실내, 검은색이(가) 표시된 사진&#10;&#10;자동 생성된 설명">
            <a:extLst>
              <a:ext uri="{FF2B5EF4-FFF2-40B4-BE49-F238E27FC236}">
                <a16:creationId xmlns:a16="http://schemas.microsoft.com/office/drawing/2014/main" id="{A7C579EC-A967-4C53-A2AA-7E618FE01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7" y="4243008"/>
            <a:ext cx="2480523" cy="1114438"/>
          </a:xfrm>
          <a:prstGeom prst="rect">
            <a:avLst/>
          </a:prstGeom>
        </p:spPr>
      </p:pic>
      <p:pic>
        <p:nvPicPr>
          <p:cNvPr id="10" name="그림 9" descr="음식, 플레이트, 테이블, 샌드위치이(가) 표시된 사진&#10;&#10;자동 생성된 설명">
            <a:extLst>
              <a:ext uri="{FF2B5EF4-FFF2-40B4-BE49-F238E27FC236}">
                <a16:creationId xmlns:a16="http://schemas.microsoft.com/office/drawing/2014/main" id="{A03DE24B-DE81-4DFC-8095-88CF88E69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80" y="1500555"/>
            <a:ext cx="2427560" cy="2427560"/>
          </a:xfrm>
          <a:prstGeom prst="rect">
            <a:avLst/>
          </a:prstGeom>
        </p:spPr>
      </p:pic>
      <p:pic>
        <p:nvPicPr>
          <p:cNvPr id="12" name="그림 11" descr="음식, 조각, 종이, 간식용음식이(가) 표시된 사진&#10;&#10;자동 생성된 설명">
            <a:extLst>
              <a:ext uri="{FF2B5EF4-FFF2-40B4-BE49-F238E27FC236}">
                <a16:creationId xmlns:a16="http://schemas.microsoft.com/office/drawing/2014/main" id="{256DCBE6-41CD-4B93-8AD8-B7ACF0692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73" y="4172303"/>
            <a:ext cx="3009171" cy="20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35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sheep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scissors</a:t>
            </a:r>
          </a:p>
        </p:txBody>
      </p:sp>
      <p:pic>
        <p:nvPicPr>
          <p:cNvPr id="3" name="그림 2" descr="가위, 도구, 쌍, 파란색이(가) 표시된 사진&#10;&#10;자동 생성된 설명">
            <a:extLst>
              <a:ext uri="{FF2B5EF4-FFF2-40B4-BE49-F238E27FC236}">
                <a16:creationId xmlns:a16="http://schemas.microsoft.com/office/drawing/2014/main" id="{EC590ADC-49EF-4A42-9376-CEF8EA462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34" y="1671637"/>
            <a:ext cx="1990725" cy="2295525"/>
          </a:xfrm>
          <a:prstGeom prst="rect">
            <a:avLst/>
          </a:prstGeom>
        </p:spPr>
      </p:pic>
      <p:pic>
        <p:nvPicPr>
          <p:cNvPr id="5" name="그림 4" descr="무기이(가) 표시된 사진&#10;&#10;자동 생성된 설명">
            <a:extLst>
              <a:ext uri="{FF2B5EF4-FFF2-40B4-BE49-F238E27FC236}">
                <a16:creationId xmlns:a16="http://schemas.microsoft.com/office/drawing/2014/main" id="{807352C6-2AFB-4A9A-AF3C-BDF595245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96" y="4181475"/>
            <a:ext cx="990600" cy="2009775"/>
          </a:xfrm>
          <a:prstGeom prst="rect">
            <a:avLst/>
          </a:prstGeom>
        </p:spPr>
      </p:pic>
      <p:pic>
        <p:nvPicPr>
          <p:cNvPr id="7" name="그림 6" descr="잔디, 동물, 포유류, 실외이(가) 표시된 사진&#10;&#10;자동 생성된 설명">
            <a:extLst>
              <a:ext uri="{FF2B5EF4-FFF2-40B4-BE49-F238E27FC236}">
                <a16:creationId xmlns:a16="http://schemas.microsoft.com/office/drawing/2014/main" id="{D8DE8475-8E44-43D8-BECE-89885123E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60" y="1573056"/>
            <a:ext cx="3189306" cy="2394106"/>
          </a:xfrm>
          <a:prstGeom prst="rect">
            <a:avLst/>
          </a:prstGeom>
        </p:spPr>
      </p:pic>
      <p:pic>
        <p:nvPicPr>
          <p:cNvPr id="10" name="그림 9" descr="동물, 포유류, 서있는, 실외이(가) 표시된 사진&#10;&#10;자동 생성된 설명">
            <a:extLst>
              <a:ext uri="{FF2B5EF4-FFF2-40B4-BE49-F238E27FC236}">
                <a16:creationId xmlns:a16="http://schemas.microsoft.com/office/drawing/2014/main" id="{1A9BBA9D-E452-4991-8F7B-40727DFD1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59" y="4023853"/>
            <a:ext cx="2206089" cy="2295525"/>
          </a:xfrm>
          <a:prstGeom prst="rect">
            <a:avLst/>
          </a:prstGeom>
        </p:spPr>
      </p:pic>
      <p:pic>
        <p:nvPicPr>
          <p:cNvPr id="12" name="그림 11" descr="동물, 포유류, 서있는, 하얀색이(가) 표시된 사진&#10;&#10;자동 생성된 설명">
            <a:extLst>
              <a:ext uri="{FF2B5EF4-FFF2-40B4-BE49-F238E27FC236}">
                <a16:creationId xmlns:a16="http://schemas.microsoft.com/office/drawing/2014/main" id="{93D454FD-D2BE-42EF-992B-4293216BD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1475"/>
            <a:ext cx="2488898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0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skis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Skateboard</a:t>
            </a:r>
          </a:p>
        </p:txBody>
      </p:sp>
      <p:pic>
        <p:nvPicPr>
          <p:cNvPr id="3" name="그림 2" descr="스케이트, 대지, 사람, 실외이(가) 표시된 사진&#10;&#10;자동 생성된 설명">
            <a:extLst>
              <a:ext uri="{FF2B5EF4-FFF2-40B4-BE49-F238E27FC236}">
                <a16:creationId xmlns:a16="http://schemas.microsoft.com/office/drawing/2014/main" id="{5EAD091F-E15C-4CCA-A42C-74FD985C8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2" y="1289538"/>
            <a:ext cx="4149969" cy="2334358"/>
          </a:xfrm>
          <a:prstGeom prst="rect">
            <a:avLst/>
          </a:prstGeom>
        </p:spPr>
      </p:pic>
      <p:pic>
        <p:nvPicPr>
          <p:cNvPr id="5" name="그림 4" descr="스케이트, 사람이(가) 표시된 사진&#10;&#10;자동 생성된 설명">
            <a:extLst>
              <a:ext uri="{FF2B5EF4-FFF2-40B4-BE49-F238E27FC236}">
                <a16:creationId xmlns:a16="http://schemas.microsoft.com/office/drawing/2014/main" id="{BAEE3B7B-92EB-4BE5-8868-E3401AF6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70" y="3825297"/>
            <a:ext cx="3387253" cy="2752815"/>
          </a:xfrm>
          <a:prstGeom prst="rect">
            <a:avLst/>
          </a:prstGeom>
        </p:spPr>
      </p:pic>
      <p:pic>
        <p:nvPicPr>
          <p:cNvPr id="7" name="그림 6" descr="눈, 실외, 스키타기, 사람이(가) 표시된 사진&#10;&#10;자동 생성된 설명">
            <a:extLst>
              <a:ext uri="{FF2B5EF4-FFF2-40B4-BE49-F238E27FC236}">
                <a16:creationId xmlns:a16="http://schemas.microsoft.com/office/drawing/2014/main" id="{967F2671-A5AD-45B9-8F3E-01D0DE839D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1035"/>
            <a:ext cx="4888524" cy="2444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FD3025-F5C5-4476-A360-55FE144DD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17" y="3825297"/>
            <a:ext cx="4428767" cy="2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67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suitcase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snowboard</a:t>
            </a:r>
          </a:p>
        </p:txBody>
      </p:sp>
      <p:pic>
        <p:nvPicPr>
          <p:cNvPr id="4" name="그림 3" descr="실외, 눈, 하늘, 남자이(가) 표시된 사진&#10;&#10;자동 생성된 설명">
            <a:extLst>
              <a:ext uri="{FF2B5EF4-FFF2-40B4-BE49-F238E27FC236}">
                <a16:creationId xmlns:a16="http://schemas.microsoft.com/office/drawing/2014/main" id="{27169B44-D263-41D1-9453-20F0F9BC2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47" y="1440341"/>
            <a:ext cx="3737300" cy="2489976"/>
          </a:xfrm>
          <a:prstGeom prst="rect">
            <a:avLst/>
          </a:prstGeom>
        </p:spPr>
      </p:pic>
      <p:pic>
        <p:nvPicPr>
          <p:cNvPr id="6" name="그림 5" descr="동물, 무척추동물, 연체동물이(가) 표시된 사진&#10;&#10;자동 생성된 설명">
            <a:extLst>
              <a:ext uri="{FF2B5EF4-FFF2-40B4-BE49-F238E27FC236}">
                <a16:creationId xmlns:a16="http://schemas.microsoft.com/office/drawing/2014/main" id="{BB5FB0CD-ABB9-4E73-8ED3-CA44A0575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7" y="4808059"/>
            <a:ext cx="2266950" cy="1219200"/>
          </a:xfrm>
          <a:prstGeom prst="rect">
            <a:avLst/>
          </a:prstGeom>
        </p:spPr>
      </p:pic>
      <p:pic>
        <p:nvPicPr>
          <p:cNvPr id="8" name="그림 7" descr="벽, 실내, 앉아있는, 바닥이(가) 표시된 사진&#10;&#10;자동 생성된 설명">
            <a:extLst>
              <a:ext uri="{FF2B5EF4-FFF2-40B4-BE49-F238E27FC236}">
                <a16:creationId xmlns:a16="http://schemas.microsoft.com/office/drawing/2014/main" id="{6E6C9170-F362-4E56-8BB6-4617C47579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45" y="1163502"/>
            <a:ext cx="1749427" cy="2334126"/>
          </a:xfrm>
          <a:prstGeom prst="rect">
            <a:avLst/>
          </a:prstGeom>
        </p:spPr>
      </p:pic>
      <p:pic>
        <p:nvPicPr>
          <p:cNvPr id="11" name="그림 10" descr="앉아있는, 실내이(가) 표시된 사진&#10;&#10;자동 생성된 설명">
            <a:extLst>
              <a:ext uri="{FF2B5EF4-FFF2-40B4-BE49-F238E27FC236}">
                <a16:creationId xmlns:a16="http://schemas.microsoft.com/office/drawing/2014/main" id="{8C543BCA-9081-4DB3-A922-CF5FDEB021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640" y="3631878"/>
            <a:ext cx="1704632" cy="26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8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tie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surfboard</a:t>
            </a:r>
          </a:p>
        </p:txBody>
      </p:sp>
      <p:pic>
        <p:nvPicPr>
          <p:cNvPr id="3" name="그림 2" descr="산, 물, 하늘, 실외이(가) 표시된 사진&#10;&#10;자동 생성된 설명">
            <a:extLst>
              <a:ext uri="{FF2B5EF4-FFF2-40B4-BE49-F238E27FC236}">
                <a16:creationId xmlns:a16="http://schemas.microsoft.com/office/drawing/2014/main" id="{8BE4672F-60C9-4E9A-91E0-21CF6576C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80" y="1651584"/>
            <a:ext cx="2143125" cy="2143125"/>
          </a:xfrm>
          <a:prstGeom prst="rect">
            <a:avLst/>
          </a:prstGeom>
        </p:spPr>
      </p:pic>
      <p:pic>
        <p:nvPicPr>
          <p:cNvPr id="5" name="그림 4" descr="프린터이(가) 표시된 사진&#10;&#10;자동 생성된 설명">
            <a:extLst>
              <a:ext uri="{FF2B5EF4-FFF2-40B4-BE49-F238E27FC236}">
                <a16:creationId xmlns:a16="http://schemas.microsoft.com/office/drawing/2014/main" id="{C2E171B2-FBDB-4366-8C88-F0E5B409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80" y="4896853"/>
            <a:ext cx="1885950" cy="619125"/>
          </a:xfrm>
          <a:prstGeom prst="rect">
            <a:avLst/>
          </a:prstGeom>
        </p:spPr>
      </p:pic>
      <p:pic>
        <p:nvPicPr>
          <p:cNvPr id="7" name="그림 6" descr="넥타이, 사람, 셔츠, 착용이(가) 표시된 사진&#10;&#10;자동 생성된 설명">
            <a:extLst>
              <a:ext uri="{FF2B5EF4-FFF2-40B4-BE49-F238E27FC236}">
                <a16:creationId xmlns:a16="http://schemas.microsoft.com/office/drawing/2014/main" id="{13C3BF18-1B0D-4330-972F-E7331DD92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96" y="1679658"/>
            <a:ext cx="2143125" cy="2143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6F2EE4-6A07-4AEA-B9BD-77D23FD54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45" y="4379044"/>
            <a:ext cx="8096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toilet</a:t>
            </a:r>
          </a:p>
        </p:txBody>
      </p:sp>
      <p:pic>
        <p:nvPicPr>
          <p:cNvPr id="3" name="그림 2" descr="욕실, 실내, 벽, 바닥이(가) 표시된 사진&#10;&#10;자동 생성된 설명">
            <a:extLst>
              <a:ext uri="{FF2B5EF4-FFF2-40B4-BE49-F238E27FC236}">
                <a16:creationId xmlns:a16="http://schemas.microsoft.com/office/drawing/2014/main" id="{B7F87784-635C-4E12-AD4E-DCAAA945D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7" y="1747837"/>
            <a:ext cx="2143125" cy="2143125"/>
          </a:xfrm>
          <a:prstGeom prst="rect">
            <a:avLst/>
          </a:prstGeom>
        </p:spPr>
      </p:pic>
      <p:pic>
        <p:nvPicPr>
          <p:cNvPr id="5" name="그림 4" descr="개체, 변기이(가) 표시된 사진&#10;&#10;자동 생성된 설명">
            <a:extLst>
              <a:ext uri="{FF2B5EF4-FFF2-40B4-BE49-F238E27FC236}">
                <a16:creationId xmlns:a16="http://schemas.microsoft.com/office/drawing/2014/main" id="{9A17D15C-6889-4DFB-A00A-229004A17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41" y="4705099"/>
            <a:ext cx="752475" cy="1362075"/>
          </a:xfrm>
          <a:prstGeom prst="rect">
            <a:avLst/>
          </a:prstGeom>
        </p:spPr>
      </p:pic>
      <p:pic>
        <p:nvPicPr>
          <p:cNvPr id="23" name="그림 22" descr="기차, 트랙, 나무, 실외이(가) 표시된 사진&#10;&#10;자동 생성된 설명">
            <a:extLst>
              <a:ext uri="{FF2B5EF4-FFF2-40B4-BE49-F238E27FC236}">
                <a16:creationId xmlns:a16="http://schemas.microsoft.com/office/drawing/2014/main" id="{E73B0608-B40A-4126-BF51-E3163DC95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38" y="1947861"/>
            <a:ext cx="2619375" cy="1743075"/>
          </a:xfrm>
          <a:prstGeom prst="rect">
            <a:avLst/>
          </a:prstGeom>
        </p:spPr>
      </p:pic>
      <p:pic>
        <p:nvPicPr>
          <p:cNvPr id="25" name="그림 24" descr="기차, 트랙, 운송이(가) 표시된 사진&#10;&#10;자동 생성된 설명">
            <a:extLst>
              <a:ext uri="{FF2B5EF4-FFF2-40B4-BE49-F238E27FC236}">
                <a16:creationId xmlns:a16="http://schemas.microsoft.com/office/drawing/2014/main" id="{8ECA66BE-2803-41CC-88A0-2F9E06CD7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25" y="4981323"/>
            <a:ext cx="23622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09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truck</a:t>
            </a:r>
          </a:p>
        </p:txBody>
      </p:sp>
      <p:pic>
        <p:nvPicPr>
          <p:cNvPr id="3" name="그림 2" descr="도로, 하늘, 트럭, 실외이(가) 표시된 사진&#10;&#10;자동 생성된 설명">
            <a:extLst>
              <a:ext uri="{FF2B5EF4-FFF2-40B4-BE49-F238E27FC236}">
                <a16:creationId xmlns:a16="http://schemas.microsoft.com/office/drawing/2014/main" id="{DE6DB21B-068B-4AF2-95FD-F07BF1656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4" y="1411705"/>
            <a:ext cx="4469732" cy="2979821"/>
          </a:xfrm>
          <a:prstGeom prst="rect">
            <a:avLst/>
          </a:prstGeom>
        </p:spPr>
      </p:pic>
      <p:pic>
        <p:nvPicPr>
          <p:cNvPr id="5" name="그림 4" descr="빨간색, 트럭, 실외, 도로이(가) 표시된 사진&#10;&#10;자동 생성된 설명">
            <a:extLst>
              <a:ext uri="{FF2B5EF4-FFF2-40B4-BE49-F238E27FC236}">
                <a16:creationId xmlns:a16="http://schemas.microsoft.com/office/drawing/2014/main" id="{6C14203E-BCCA-4702-89AE-614B7359A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97" y="4679834"/>
            <a:ext cx="3971925" cy="1965329"/>
          </a:xfrm>
          <a:prstGeom prst="rect">
            <a:avLst/>
          </a:prstGeom>
        </p:spPr>
      </p:pic>
      <p:pic>
        <p:nvPicPr>
          <p:cNvPr id="7" name="그림 6" descr="모니터이(가) 표시된 사진&#10;&#10;자동 생성된 설명">
            <a:extLst>
              <a:ext uri="{FF2B5EF4-FFF2-40B4-BE49-F238E27FC236}">
                <a16:creationId xmlns:a16="http://schemas.microsoft.com/office/drawing/2014/main" id="{C814859E-2B5C-41B9-8321-BD997722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43" y="1499546"/>
            <a:ext cx="5015163" cy="2823351"/>
          </a:xfrm>
          <a:prstGeom prst="rect">
            <a:avLst/>
          </a:prstGeom>
        </p:spPr>
      </p:pic>
      <p:pic>
        <p:nvPicPr>
          <p:cNvPr id="10" name="그림 9" descr="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811C1D7A-30A1-4A9F-804E-D31B67B9D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088" y="4460973"/>
            <a:ext cx="3145567" cy="17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21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knife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kite</a:t>
            </a:r>
          </a:p>
        </p:txBody>
      </p:sp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8E3A6E7D-AD32-4E98-BF09-AF150938B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75" y="1564105"/>
            <a:ext cx="4874915" cy="2742139"/>
          </a:xfrm>
          <a:prstGeom prst="rect">
            <a:avLst/>
          </a:prstGeom>
        </p:spPr>
      </p:pic>
      <p:pic>
        <p:nvPicPr>
          <p:cNvPr id="5" name="그림 4" descr="산, 실외, 보는, 배경이(가) 표시된 사진&#10;&#10;자동 생성된 설명">
            <a:extLst>
              <a:ext uri="{FF2B5EF4-FFF2-40B4-BE49-F238E27FC236}">
                <a16:creationId xmlns:a16="http://schemas.microsoft.com/office/drawing/2014/main" id="{213A2A2B-A8E0-42E6-AFDB-CAE93DE1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82" y="4343400"/>
            <a:ext cx="3771900" cy="2514600"/>
          </a:xfrm>
          <a:prstGeom prst="rect">
            <a:avLst/>
          </a:prstGeom>
        </p:spPr>
      </p:pic>
      <p:pic>
        <p:nvPicPr>
          <p:cNvPr id="7" name="그림 6" descr="꽃병, 벽, 실내, 꽃이(가) 표시된 사진&#10;&#10;자동 생성된 설명">
            <a:extLst>
              <a:ext uri="{FF2B5EF4-FFF2-40B4-BE49-F238E27FC236}">
                <a16:creationId xmlns:a16="http://schemas.microsoft.com/office/drawing/2014/main" id="{8A404CD9-5E6C-4FDC-97F2-36C68503D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34" y="1701686"/>
            <a:ext cx="1847850" cy="2466975"/>
          </a:xfrm>
          <a:prstGeom prst="rect">
            <a:avLst/>
          </a:prstGeom>
        </p:spPr>
      </p:pic>
      <p:pic>
        <p:nvPicPr>
          <p:cNvPr id="10" name="그림 9" descr="음악이(가) 표시된 사진&#10;&#10;자동 생성된 설명">
            <a:extLst>
              <a:ext uri="{FF2B5EF4-FFF2-40B4-BE49-F238E27FC236}">
                <a16:creationId xmlns:a16="http://schemas.microsoft.com/office/drawing/2014/main" id="{84393282-05C3-45B5-A6CA-2956829E8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009" y="5168346"/>
            <a:ext cx="41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bench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bed</a:t>
            </a:r>
          </a:p>
        </p:txBody>
      </p:sp>
      <p:pic>
        <p:nvPicPr>
          <p:cNvPr id="4" name="그림 3" descr="가구, 바닥, 침대, 실내이(가) 표시된 사진&#10;&#10;자동 생성된 설명">
            <a:extLst>
              <a:ext uri="{FF2B5EF4-FFF2-40B4-BE49-F238E27FC236}">
                <a16:creationId xmlns:a16="http://schemas.microsoft.com/office/drawing/2014/main" id="{EB5963E4-7062-48D9-99E7-3430A4B46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96" y="1358358"/>
            <a:ext cx="4261734" cy="26560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411434-D48B-4C22-A5DD-464A596DF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86" y="4249400"/>
            <a:ext cx="4042944" cy="2289020"/>
          </a:xfrm>
          <a:prstGeom prst="rect">
            <a:avLst/>
          </a:prstGeom>
        </p:spPr>
      </p:pic>
      <p:pic>
        <p:nvPicPr>
          <p:cNvPr id="12" name="그림 11" descr="벤치, 대지, 바닥, 벽이(가) 표시된 사진&#10;&#10;자동 생성된 설명">
            <a:extLst>
              <a:ext uri="{FF2B5EF4-FFF2-40B4-BE49-F238E27FC236}">
                <a16:creationId xmlns:a16="http://schemas.microsoft.com/office/drawing/2014/main" id="{C221C97E-9BC2-4185-BFD7-5719129B3E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55" y="1284844"/>
            <a:ext cx="4042944" cy="2803108"/>
          </a:xfrm>
          <a:prstGeom prst="rect">
            <a:avLst/>
          </a:prstGeom>
        </p:spPr>
      </p:pic>
      <p:pic>
        <p:nvPicPr>
          <p:cNvPr id="14" name="그림 13" descr="가구, 실내, 테이블이(가) 표시된 사진&#10;&#10;자동 생성된 설명">
            <a:extLst>
              <a:ext uri="{FF2B5EF4-FFF2-40B4-BE49-F238E27FC236}">
                <a16:creationId xmlns:a16="http://schemas.microsoft.com/office/drawing/2014/main" id="{1132FA9C-4A0C-43AF-8F93-63EBCBF90A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55" y="4895810"/>
            <a:ext cx="4042944" cy="9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52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zebra</a:t>
            </a:r>
          </a:p>
        </p:txBody>
      </p:sp>
      <p:pic>
        <p:nvPicPr>
          <p:cNvPr id="3" name="그림 2" descr="얼룩말, 포유류, 동물, 실외이(가) 표시된 사진&#10;&#10;자동 생성된 설명">
            <a:extLst>
              <a:ext uri="{FF2B5EF4-FFF2-40B4-BE49-F238E27FC236}">
                <a16:creationId xmlns:a16="http://schemas.microsoft.com/office/drawing/2014/main" id="{584711FB-D9B6-4AC3-A9F0-C2EB37EA4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65" y="1123397"/>
            <a:ext cx="5485500" cy="2742750"/>
          </a:xfrm>
          <a:prstGeom prst="rect">
            <a:avLst/>
          </a:prstGeom>
        </p:spPr>
      </p:pic>
      <p:pic>
        <p:nvPicPr>
          <p:cNvPr id="5" name="그림 4" descr="얼룩말, 포유류, 동물, 서있는이(가) 표시된 사진&#10;&#10;자동 생성된 설명">
            <a:extLst>
              <a:ext uri="{FF2B5EF4-FFF2-40B4-BE49-F238E27FC236}">
                <a16:creationId xmlns:a16="http://schemas.microsoft.com/office/drawing/2014/main" id="{2F18C457-1C2D-4D97-B63A-3F1890419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18" y="3866147"/>
            <a:ext cx="2314575" cy="2886075"/>
          </a:xfrm>
          <a:prstGeom prst="rect">
            <a:avLst/>
          </a:prstGeom>
        </p:spPr>
      </p:pic>
      <p:pic>
        <p:nvPicPr>
          <p:cNvPr id="7" name="그림 6" descr="얼룩말, 동물, 서있는, 포유류이(가) 표시된 사진&#10;&#10;자동 생성된 설명">
            <a:extLst>
              <a:ext uri="{FF2B5EF4-FFF2-40B4-BE49-F238E27FC236}">
                <a16:creationId xmlns:a16="http://schemas.microsoft.com/office/drawing/2014/main" id="{91C2D2F9-70AB-4231-AA00-8C5BE088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44" y="2977295"/>
            <a:ext cx="1819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8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airplane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bicycle</a:t>
            </a:r>
          </a:p>
        </p:txBody>
      </p:sp>
      <p:pic>
        <p:nvPicPr>
          <p:cNvPr id="3" name="그림 2" descr="자전거, 실외, 건물, 도로이(가) 표시된 사진&#10;&#10;자동 생성된 설명">
            <a:extLst>
              <a:ext uri="{FF2B5EF4-FFF2-40B4-BE49-F238E27FC236}">
                <a16:creationId xmlns:a16="http://schemas.microsoft.com/office/drawing/2014/main" id="{995A0D27-A1DB-4635-B32D-E016FB848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54" y="1633687"/>
            <a:ext cx="3874387" cy="2274384"/>
          </a:xfrm>
          <a:prstGeom prst="rect">
            <a:avLst/>
          </a:prstGeom>
        </p:spPr>
      </p:pic>
      <p:pic>
        <p:nvPicPr>
          <p:cNvPr id="5" name="그림 4" descr="자전거, 운송, 다음이(가) 표시된 사진&#10;&#10;자동 생성된 설명">
            <a:extLst>
              <a:ext uri="{FF2B5EF4-FFF2-40B4-BE49-F238E27FC236}">
                <a16:creationId xmlns:a16="http://schemas.microsoft.com/office/drawing/2014/main" id="{25912A61-0018-4334-BBF3-3B149B825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5" y="4164960"/>
            <a:ext cx="2731644" cy="2182263"/>
          </a:xfrm>
          <a:prstGeom prst="rect">
            <a:avLst/>
          </a:prstGeom>
        </p:spPr>
      </p:pic>
      <p:pic>
        <p:nvPicPr>
          <p:cNvPr id="7" name="그림 6" descr="하늘, 실외, 도로, 평면이(가) 표시된 사진&#10;&#10;자동 생성된 설명">
            <a:extLst>
              <a:ext uri="{FF2B5EF4-FFF2-40B4-BE49-F238E27FC236}">
                <a16:creationId xmlns:a16="http://schemas.microsoft.com/office/drawing/2014/main" id="{9E107818-1C1D-4975-A513-EBE94761B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72" y="1466031"/>
            <a:ext cx="3266328" cy="2609695"/>
          </a:xfrm>
          <a:prstGeom prst="rect">
            <a:avLst/>
          </a:prstGeom>
        </p:spPr>
      </p:pic>
      <p:pic>
        <p:nvPicPr>
          <p:cNvPr id="10" name="그림 9" descr="평면, 실외, 비행기, 활주로이(가) 표시된 사진&#10;&#10;자동 생성된 설명">
            <a:extLst>
              <a:ext uri="{FF2B5EF4-FFF2-40B4-BE49-F238E27FC236}">
                <a16:creationId xmlns:a16="http://schemas.microsoft.com/office/drawing/2014/main" id="{D1F40E54-6DE1-4F3C-897D-887A87F43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79" y="4164960"/>
            <a:ext cx="2943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9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boat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bird</a:t>
            </a:r>
          </a:p>
        </p:txBody>
      </p:sp>
      <p:pic>
        <p:nvPicPr>
          <p:cNvPr id="3" name="그림 2" descr="나무, 조류, 실외, 앉아있는이(가) 표시된 사진&#10;&#10;자동 생성된 설명">
            <a:extLst>
              <a:ext uri="{FF2B5EF4-FFF2-40B4-BE49-F238E27FC236}">
                <a16:creationId xmlns:a16="http://schemas.microsoft.com/office/drawing/2014/main" id="{02EE62E1-CDD8-4D4A-A336-DAAF1E20A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7" y="1398085"/>
            <a:ext cx="2427559" cy="2427559"/>
          </a:xfrm>
          <a:prstGeom prst="rect">
            <a:avLst/>
          </a:prstGeom>
        </p:spPr>
      </p:pic>
      <p:pic>
        <p:nvPicPr>
          <p:cNvPr id="5" name="그림 4" descr="동물, 앉아있는, 조류이(가) 표시된 사진&#10;&#10;자동 생성된 설명">
            <a:extLst>
              <a:ext uri="{FF2B5EF4-FFF2-40B4-BE49-F238E27FC236}">
                <a16:creationId xmlns:a16="http://schemas.microsoft.com/office/drawing/2014/main" id="{D10D4001-F968-4C6A-9D24-F6D7711D1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22" y="4184881"/>
            <a:ext cx="1047750" cy="2305050"/>
          </a:xfrm>
          <a:prstGeom prst="rect">
            <a:avLst/>
          </a:prstGeom>
        </p:spPr>
      </p:pic>
      <p:pic>
        <p:nvPicPr>
          <p:cNvPr id="7" name="그림 6" descr="물, 보트, 실외, 몸이(가) 표시된 사진&#10;&#10;자동 생성된 설명">
            <a:extLst>
              <a:ext uri="{FF2B5EF4-FFF2-40B4-BE49-F238E27FC236}">
                <a16:creationId xmlns:a16="http://schemas.microsoft.com/office/drawing/2014/main" id="{05937C1A-7A56-4FD4-8331-E6CF048CA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55" y="1398085"/>
            <a:ext cx="5045015" cy="2305050"/>
          </a:xfrm>
          <a:prstGeom prst="rect">
            <a:avLst/>
          </a:prstGeom>
        </p:spPr>
      </p:pic>
      <p:pic>
        <p:nvPicPr>
          <p:cNvPr id="10" name="그림 9" descr="보트, 실내이(가) 표시된 사진&#10;&#10;자동 생성된 설명">
            <a:extLst>
              <a:ext uri="{FF2B5EF4-FFF2-40B4-BE49-F238E27FC236}">
                <a16:creationId xmlns:a16="http://schemas.microsoft.com/office/drawing/2014/main" id="{19AE63F7-B837-4914-8370-26A4821A5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55" y="4184881"/>
            <a:ext cx="4667249" cy="15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2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bowl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bottle</a:t>
            </a:r>
          </a:p>
        </p:txBody>
      </p:sp>
      <p:pic>
        <p:nvPicPr>
          <p:cNvPr id="3" name="그림 2" descr="사람, 나무, 실외, 손이(가) 표시된 사진&#10;&#10;자동 생성된 설명">
            <a:extLst>
              <a:ext uri="{FF2B5EF4-FFF2-40B4-BE49-F238E27FC236}">
                <a16:creationId xmlns:a16="http://schemas.microsoft.com/office/drawing/2014/main" id="{1197D0D6-5EAC-47C6-AC3E-76BC1723A6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7" y="1354873"/>
            <a:ext cx="2137527" cy="2671909"/>
          </a:xfrm>
          <a:prstGeom prst="rect">
            <a:avLst/>
          </a:prstGeom>
        </p:spPr>
      </p:pic>
      <p:pic>
        <p:nvPicPr>
          <p:cNvPr id="5" name="그림 4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BD89E177-DF09-4D5F-93C3-6CF9921D8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91" y="4330417"/>
            <a:ext cx="1015811" cy="2216705"/>
          </a:xfrm>
          <a:prstGeom prst="rect">
            <a:avLst/>
          </a:prstGeom>
        </p:spPr>
      </p:pic>
      <p:pic>
        <p:nvPicPr>
          <p:cNvPr id="7" name="그림 6" descr="바닥, 실내, 테이블, 벽이(가) 표시된 사진&#10;&#10;자동 생성된 설명">
            <a:extLst>
              <a:ext uri="{FF2B5EF4-FFF2-40B4-BE49-F238E27FC236}">
                <a16:creationId xmlns:a16="http://schemas.microsoft.com/office/drawing/2014/main" id="{9120BA5A-4869-4C2B-BD9B-24A9406A2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79" y="1354872"/>
            <a:ext cx="2671909" cy="2671909"/>
          </a:xfrm>
          <a:prstGeom prst="rect">
            <a:avLst/>
          </a:prstGeom>
        </p:spPr>
      </p:pic>
      <p:pic>
        <p:nvPicPr>
          <p:cNvPr id="10" name="그림 9" descr="하얀색, 앉아있는, 테이블, 케이크이(가) 표시된 사진&#10;&#10;자동 생성된 설명">
            <a:extLst>
              <a:ext uri="{FF2B5EF4-FFF2-40B4-BE49-F238E27FC236}">
                <a16:creationId xmlns:a16="http://schemas.microsoft.com/office/drawing/2014/main" id="{596627F6-1F8F-4E6F-9400-BCE8867F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608" y="4258256"/>
            <a:ext cx="35242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0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broccoli</a:t>
            </a:r>
          </a:p>
        </p:txBody>
      </p:sp>
      <p:pic>
        <p:nvPicPr>
          <p:cNvPr id="3" name="그림 2" descr="브로콜리, 테이블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67C7B206-C853-4A96-A6B0-2938C144E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09" y="1464642"/>
            <a:ext cx="2619375" cy="1743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E99982-4FC4-4CFE-A83E-D2DE7D617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08" y="4400193"/>
            <a:ext cx="866775" cy="600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BA5E32-598D-49A2-BC6F-C7392577F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5" y="4933362"/>
            <a:ext cx="266700" cy="466725"/>
          </a:xfrm>
          <a:prstGeom prst="rect">
            <a:avLst/>
          </a:prstGeom>
        </p:spPr>
      </p:pic>
      <p:pic>
        <p:nvPicPr>
          <p:cNvPr id="10" name="그림 9" descr="도로, 실외, 거리, 나무이(가) 표시된 사진&#10;&#10;자동 생성된 설명">
            <a:extLst>
              <a:ext uri="{FF2B5EF4-FFF2-40B4-BE49-F238E27FC236}">
                <a16:creationId xmlns:a16="http://schemas.microsoft.com/office/drawing/2014/main" id="{776F6961-F3AB-4751-BA66-7C3F76E8E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10" y="1464642"/>
            <a:ext cx="3672468" cy="2060981"/>
          </a:xfrm>
          <a:prstGeom prst="rect">
            <a:avLst/>
          </a:prstGeom>
        </p:spPr>
      </p:pic>
      <p:pic>
        <p:nvPicPr>
          <p:cNvPr id="12" name="그림 11" descr="실외, 버스, 운송, 도로이(가) 표시된 사진&#10;&#10;자동 생성된 설명">
            <a:extLst>
              <a:ext uri="{FF2B5EF4-FFF2-40B4-BE49-F238E27FC236}">
                <a16:creationId xmlns:a16="http://schemas.microsoft.com/office/drawing/2014/main" id="{9AFF005F-4228-4FF2-BC10-B3837A302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15" y="3866868"/>
            <a:ext cx="2668520" cy="23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1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96000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carrot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cake</a:t>
            </a:r>
          </a:p>
        </p:txBody>
      </p:sp>
      <p:pic>
        <p:nvPicPr>
          <p:cNvPr id="3" name="그림 2" descr="케이크, 테이블, 초콜릿, 실내이(가) 표시된 사진&#10;&#10;자동 생성된 설명">
            <a:extLst>
              <a:ext uri="{FF2B5EF4-FFF2-40B4-BE49-F238E27FC236}">
                <a16:creationId xmlns:a16="http://schemas.microsoft.com/office/drawing/2014/main" id="{F5E7935F-EDA8-4AFC-AB2D-9D56D5EE6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7" y="1382751"/>
            <a:ext cx="2427560" cy="2427560"/>
          </a:xfrm>
          <a:prstGeom prst="rect">
            <a:avLst/>
          </a:prstGeom>
        </p:spPr>
      </p:pic>
      <p:pic>
        <p:nvPicPr>
          <p:cNvPr id="5" name="그림 4" descr="케이크, 초콜릿이(가) 표시된 사진&#10;&#10;자동 생성된 설명">
            <a:extLst>
              <a:ext uri="{FF2B5EF4-FFF2-40B4-BE49-F238E27FC236}">
                <a16:creationId xmlns:a16="http://schemas.microsoft.com/office/drawing/2014/main" id="{88815365-D31C-4186-8615-276F22EEC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69" y="4069665"/>
            <a:ext cx="2837056" cy="2332690"/>
          </a:xfrm>
          <a:prstGeom prst="rect">
            <a:avLst/>
          </a:prstGeom>
        </p:spPr>
      </p:pic>
      <p:pic>
        <p:nvPicPr>
          <p:cNvPr id="7" name="그림 6" descr="당근, 야채, 당근조각이(가) 표시된 사진&#10;&#10;자동 생성된 설명">
            <a:extLst>
              <a:ext uri="{FF2B5EF4-FFF2-40B4-BE49-F238E27FC236}">
                <a16:creationId xmlns:a16="http://schemas.microsoft.com/office/drawing/2014/main" id="{505129F9-400D-4346-BE6D-9ADBC18A9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715" y="1382750"/>
            <a:ext cx="2121688" cy="2427561"/>
          </a:xfrm>
          <a:prstGeom prst="rect">
            <a:avLst/>
          </a:prstGeom>
        </p:spPr>
      </p:pic>
      <p:pic>
        <p:nvPicPr>
          <p:cNvPr id="10" name="그림 9" descr="오렌지, 당근, 앉아있는, 테이블이(가) 표시된 사진&#10;&#10;자동 생성된 설명">
            <a:extLst>
              <a:ext uri="{FF2B5EF4-FFF2-40B4-BE49-F238E27FC236}">
                <a16:creationId xmlns:a16="http://schemas.microsoft.com/office/drawing/2014/main" id="{1DE539D6-B66C-41C7-98BB-1326D9D75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77" y="4239214"/>
            <a:ext cx="410136" cy="2115130"/>
          </a:xfrm>
          <a:prstGeom prst="rect">
            <a:avLst/>
          </a:prstGeom>
        </p:spPr>
      </p:pic>
      <p:pic>
        <p:nvPicPr>
          <p:cNvPr id="12" name="그림 11" descr="무척추동물, 동물, 바다조름속이(가) 표시된 사진&#10;&#10;자동 생성된 설명">
            <a:extLst>
              <a:ext uri="{FF2B5EF4-FFF2-40B4-BE49-F238E27FC236}">
                <a16:creationId xmlns:a16="http://schemas.microsoft.com/office/drawing/2014/main" id="{C8BBB453-9EAA-4244-B24C-4EED4F5F1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01" y="4280413"/>
            <a:ext cx="1040616" cy="1943680"/>
          </a:xfrm>
          <a:prstGeom prst="rect">
            <a:avLst/>
          </a:prstGeom>
        </p:spPr>
      </p:pic>
      <p:pic>
        <p:nvPicPr>
          <p:cNvPr id="14" name="그림 13" descr="오렌지, 당근, 앉아있는, 테이블이(가) 표시된 사진&#10;&#10;자동 생성된 설명">
            <a:extLst>
              <a:ext uri="{FF2B5EF4-FFF2-40B4-BE49-F238E27FC236}">
                <a16:creationId xmlns:a16="http://schemas.microsoft.com/office/drawing/2014/main" id="{5CA10EC8-9D20-4275-8C5F-F03F71EAB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333">
            <a:off x="8304075" y="4194688"/>
            <a:ext cx="410136" cy="21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5ADA17-92B5-4D2B-92EA-C532F2C511B2}"/>
              </a:ext>
            </a:extLst>
          </p:cNvPr>
          <p:cNvSpPr txBox="1"/>
          <p:nvPr/>
        </p:nvSpPr>
        <p:spPr>
          <a:xfrm>
            <a:off x="707738" y="538622"/>
            <a:ext cx="24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car</a:t>
            </a:r>
          </a:p>
        </p:txBody>
      </p:sp>
      <p:pic>
        <p:nvPicPr>
          <p:cNvPr id="3" name="그림 2" descr="도로, 자동차, 실외, 나무이(가) 표시된 사진&#10;&#10;자동 생성된 설명">
            <a:extLst>
              <a:ext uri="{FF2B5EF4-FFF2-40B4-BE49-F238E27FC236}">
                <a16:creationId xmlns:a16="http://schemas.microsoft.com/office/drawing/2014/main" id="{1E2551ED-1C77-4755-861F-77A75A50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81" y="1337217"/>
            <a:ext cx="6096000" cy="2667000"/>
          </a:xfrm>
          <a:prstGeom prst="rect">
            <a:avLst/>
          </a:prstGeom>
        </p:spPr>
      </p:pic>
      <p:pic>
        <p:nvPicPr>
          <p:cNvPr id="5" name="그림 4" descr="자동차이(가) 표시된 사진&#10;&#10;자동 생성된 설명">
            <a:extLst>
              <a:ext uri="{FF2B5EF4-FFF2-40B4-BE49-F238E27FC236}">
                <a16:creationId xmlns:a16="http://schemas.microsoft.com/office/drawing/2014/main" id="{3C97AB84-BE5F-4237-8F42-8B9C21599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79" y="4703722"/>
            <a:ext cx="1508753" cy="1082366"/>
          </a:xfrm>
          <a:prstGeom prst="rect">
            <a:avLst/>
          </a:prstGeom>
        </p:spPr>
      </p:pic>
      <p:pic>
        <p:nvPicPr>
          <p:cNvPr id="7" name="그림 6" descr="자동차, 실외, 운송이(가) 표시된 사진&#10;&#10;자동 생성된 설명">
            <a:extLst>
              <a:ext uri="{FF2B5EF4-FFF2-40B4-BE49-F238E27FC236}">
                <a16:creationId xmlns:a16="http://schemas.microsoft.com/office/drawing/2014/main" id="{67126E7B-234D-4B96-92CF-91BCE8DD5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87" y="4700703"/>
            <a:ext cx="2056495" cy="1082366"/>
          </a:xfrm>
          <a:prstGeom prst="rect">
            <a:avLst/>
          </a:prstGeom>
        </p:spPr>
      </p:pic>
      <p:pic>
        <p:nvPicPr>
          <p:cNvPr id="10" name="그림 9" descr="자동차이(가) 표시된 사진&#10;&#10;자동 생성된 설명">
            <a:extLst>
              <a:ext uri="{FF2B5EF4-FFF2-40B4-BE49-F238E27FC236}">
                <a16:creationId xmlns:a16="http://schemas.microsoft.com/office/drawing/2014/main" id="{51DE8D9A-9992-46D8-9260-579F2CEF6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38" y="4674801"/>
            <a:ext cx="1398750" cy="1082366"/>
          </a:xfrm>
          <a:prstGeom prst="rect">
            <a:avLst/>
          </a:prstGeom>
        </p:spPr>
      </p:pic>
      <p:pic>
        <p:nvPicPr>
          <p:cNvPr id="12" name="그림 11" descr="자동차, 운송이(가) 표시된 사진&#10;&#10;자동 생성된 설명">
            <a:extLst>
              <a:ext uri="{FF2B5EF4-FFF2-40B4-BE49-F238E27FC236}">
                <a16:creationId xmlns:a16="http://schemas.microsoft.com/office/drawing/2014/main" id="{BCAFE2DA-C0D2-41B5-AC4E-8769D02FB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42" y="4700703"/>
            <a:ext cx="1640461" cy="1082366"/>
          </a:xfrm>
          <a:prstGeom prst="rect">
            <a:avLst/>
          </a:prstGeom>
        </p:spPr>
      </p:pic>
      <p:pic>
        <p:nvPicPr>
          <p:cNvPr id="14" name="그림 13" descr="자동차, 실외, 운송이(가) 표시된 사진&#10;&#10;자동 생성된 설명">
            <a:extLst>
              <a:ext uri="{FF2B5EF4-FFF2-40B4-BE49-F238E27FC236}">
                <a16:creationId xmlns:a16="http://schemas.microsoft.com/office/drawing/2014/main" id="{E303AD0D-2C64-40AF-8F96-64BEC87678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87" y="4674801"/>
            <a:ext cx="1978117" cy="1082366"/>
          </a:xfrm>
          <a:prstGeom prst="rect">
            <a:avLst/>
          </a:prstGeom>
        </p:spPr>
      </p:pic>
      <p:pic>
        <p:nvPicPr>
          <p:cNvPr id="17" name="그림 16" descr="자동차, 운송이(가) 표시된 사진&#10;&#10;자동 생성된 설명">
            <a:extLst>
              <a:ext uri="{FF2B5EF4-FFF2-40B4-BE49-F238E27FC236}">
                <a16:creationId xmlns:a16="http://schemas.microsoft.com/office/drawing/2014/main" id="{65DD2220-DAB7-433C-B07F-D2C5FAD73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80" y="4700703"/>
            <a:ext cx="1640461" cy="10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7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59</Words>
  <Application>Microsoft Office PowerPoint</Application>
  <PresentationFormat>와이드스크린</PresentationFormat>
  <Paragraphs>57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나눔스퀘어라운드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 </cp:lastModifiedBy>
  <cp:revision>10</cp:revision>
  <dcterms:created xsi:type="dcterms:W3CDTF">2015-01-21T11:35:38Z</dcterms:created>
  <dcterms:modified xsi:type="dcterms:W3CDTF">2019-06-02T11:44:19Z</dcterms:modified>
</cp:coreProperties>
</file>